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"/>
  </p:handoutMasterIdLst>
  <p:sldIdLst>
    <p:sldId id="256" r:id="rId2"/>
    <p:sldId id="257" r:id="rId3"/>
    <p:sldId id="262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B0FDD-2C87-4E32-B90A-FBCC73DA7E17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F32AD-E464-4609-B283-53E8F7611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2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/>
              <a:t>Me llamo_______________   Clase </a:t>
            </a:r>
            <a:r>
              <a:rPr lang="en-US" sz="4400" dirty="0" smtClean="0"/>
              <a:t>802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La fecha es </a:t>
            </a:r>
            <a:r>
              <a:rPr lang="en-US" sz="4400" dirty="0" smtClean="0"/>
              <a:t>11 </a:t>
            </a:r>
            <a:r>
              <a:rPr lang="en-US" sz="4400" dirty="0"/>
              <a:t>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</a:t>
            </a:r>
            <a:r>
              <a:rPr lang="en-US" sz="4400" dirty="0"/>
              <a:t>del </a:t>
            </a:r>
            <a:r>
              <a:rPr lang="en-US" sz="4400" dirty="0" smtClean="0"/>
              <a:t>2017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</a:rPr>
              <a:t>Proposito</a:t>
            </a:r>
            <a:r>
              <a:rPr lang="en-US" b="1" dirty="0">
                <a:solidFill>
                  <a:srgbClr val="FF0000"/>
                </a:solidFill>
              </a:rPr>
              <a:t> # 1: </a:t>
            </a: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repasamos</a:t>
            </a:r>
            <a:r>
              <a:rPr lang="en-US" dirty="0"/>
              <a:t> el </a:t>
            </a:r>
            <a:r>
              <a:rPr lang="en-US" dirty="0" err="1"/>
              <a:t>trabajo</a:t>
            </a:r>
            <a:r>
              <a:rPr lang="en-US" dirty="0"/>
              <a:t> del </a:t>
            </a:r>
            <a:r>
              <a:rPr lang="en-US" dirty="0" err="1"/>
              <a:t>año</a:t>
            </a:r>
            <a:r>
              <a:rPr lang="en-US" dirty="0"/>
              <a:t> </a:t>
            </a:r>
            <a:r>
              <a:rPr lang="en-US" dirty="0" err="1"/>
              <a:t>pasado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sz="2000" i="1" dirty="0">
                <a:solidFill>
                  <a:srgbClr val="00B050"/>
                </a:solidFill>
              </a:rPr>
              <a:t>L.O.: Students will recall some of the topics studied last year.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</a:rPr>
              <a:t>Actividad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Inicial</a:t>
            </a:r>
            <a:r>
              <a:rPr lang="en-US" b="1" dirty="0">
                <a:solidFill>
                  <a:srgbClr val="FF0000"/>
                </a:solidFill>
              </a:rPr>
              <a:t>: 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eres</a:t>
            </a:r>
            <a:r>
              <a:rPr lang="en-US" dirty="0"/>
              <a:t>? (3 </a:t>
            </a:r>
            <a:r>
              <a:rPr lang="en-US" dirty="0" err="1"/>
              <a:t>adjetivos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Cuándo</a:t>
            </a:r>
            <a:r>
              <a:rPr lang="en-US" dirty="0"/>
              <a:t> es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cumpleaños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Cuántos</a:t>
            </a:r>
            <a:r>
              <a:rPr lang="en-US" dirty="0"/>
              <a:t>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tienes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es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familia</a:t>
            </a:r>
            <a:r>
              <a:rPr lang="en-US" dirty="0"/>
              <a:t>? ¿Es </a:t>
            </a:r>
            <a:r>
              <a:rPr lang="en-US" dirty="0" err="1"/>
              <a:t>grande</a:t>
            </a:r>
            <a:r>
              <a:rPr lang="en-US" dirty="0"/>
              <a:t> o </a:t>
            </a:r>
            <a:r>
              <a:rPr lang="en-US" dirty="0" err="1"/>
              <a:t>pequeña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Cuántas</a:t>
            </a:r>
            <a:r>
              <a:rPr lang="en-US" dirty="0"/>
              <a:t> personas hay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famlia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ustedes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mascota</a:t>
            </a:r>
            <a:r>
              <a:rPr lang="en-US" dirty="0"/>
              <a:t>?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tienen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Viven</a:t>
            </a:r>
            <a:r>
              <a:rPr lang="en-US" dirty="0"/>
              <a:t> </a:t>
            </a:r>
            <a:r>
              <a:rPr lang="en-US" dirty="0" err="1"/>
              <a:t>ustedes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casa o un </a:t>
            </a:r>
            <a:r>
              <a:rPr lang="en-US" dirty="0" err="1"/>
              <a:t>apartamento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Cuántos</a:t>
            </a:r>
            <a:r>
              <a:rPr lang="en-US" dirty="0"/>
              <a:t> </a:t>
            </a:r>
            <a:r>
              <a:rPr lang="en-US" dirty="0" err="1"/>
              <a:t>cuartos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estás</a:t>
            </a:r>
            <a:r>
              <a:rPr lang="en-US" dirty="0"/>
              <a:t> hoy?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Tienes</a:t>
            </a:r>
            <a:r>
              <a:rPr lang="en-US" dirty="0"/>
              <a:t> </a:t>
            </a:r>
            <a:r>
              <a:rPr lang="en-US" dirty="0" err="1"/>
              <a:t>energía</a:t>
            </a:r>
            <a:r>
              <a:rPr lang="en-US" dirty="0"/>
              <a:t> o </a:t>
            </a:r>
            <a:r>
              <a:rPr lang="en-US" dirty="0" err="1"/>
              <a:t>estás</a:t>
            </a:r>
            <a:r>
              <a:rPr lang="en-US" dirty="0"/>
              <a:t> </a:t>
            </a:r>
            <a:r>
              <a:rPr lang="en-US" dirty="0" err="1"/>
              <a:t>cansado</a:t>
            </a:r>
            <a:r>
              <a:rPr lang="en-US" dirty="0"/>
              <a:t>(a)?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85800" y="2692339"/>
            <a:ext cx="3962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Soy _____, _____ y _____.</a:t>
            </a:r>
            <a:r>
              <a:rPr lang="es-ES_tradnl" altLang="en-US" b="1" dirty="0">
                <a:solidFill>
                  <a:srgbClr val="00000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85800" y="3135868"/>
            <a:ext cx="56388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Mi cumpleaños es el _____ de ________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85800" y="3505200"/>
            <a:ext cx="3962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Tengo ______ años. 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5800" y="3886200"/>
            <a:ext cx="61722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Mi familia es ________________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85800" y="4278868"/>
            <a:ext cx="56388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Hay _____ personas en mi familia.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85800" y="4664241"/>
            <a:ext cx="82296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Si tenemos un(a) _________. </a:t>
            </a:r>
            <a:r>
              <a:rPr lang="es-ES_tradnl" altLang="en-US" i="1" dirty="0">
                <a:solidFill>
                  <a:srgbClr val="0000FF"/>
                </a:solidFill>
                <a:latin typeface="Verdana" pitchFamily="34" charset="0"/>
              </a:rPr>
              <a:t>No tenemos una mascota.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85800" y="5029200"/>
            <a:ext cx="82296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Vivimos en un(a) __________.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85800" y="5498068"/>
            <a:ext cx="61722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Mi ________ tiene _______ cuartos.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685800" y="5879068"/>
            <a:ext cx="61722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Hoy estoy ________________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85800" y="6336268"/>
            <a:ext cx="61722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Tengo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energia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. </a:t>
            </a:r>
            <a:r>
              <a:rPr lang="es-ES_tradnl" altLang="en-US" i="1" dirty="0">
                <a:solidFill>
                  <a:srgbClr val="0000FF"/>
                </a:solidFill>
                <a:latin typeface="Verdana" pitchFamily="34" charset="0"/>
              </a:rPr>
              <a:t>Estoy cansado(a).</a:t>
            </a:r>
            <a:endParaRPr lang="es-ES_tradnl" alt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50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23622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s-ES_tradnl" dirty="0"/>
              <a:t>Deberes Anuales</a:t>
            </a:r>
            <a:br>
              <a:rPr lang="es-ES_tradnl" dirty="0"/>
            </a:br>
            <a:r>
              <a:rPr lang="es-ES_tradnl" dirty="0"/>
              <a:t> </a:t>
            </a:r>
            <a:r>
              <a:rPr lang="es-ES_tradnl" sz="2800" i="1" dirty="0">
                <a:latin typeface="+mn-lt"/>
              </a:rPr>
              <a:t>(</a:t>
            </a:r>
            <a:r>
              <a:rPr lang="es-ES_tradnl" sz="2800" i="1" dirty="0" err="1">
                <a:latin typeface="+mn-lt"/>
              </a:rPr>
              <a:t>annual</a:t>
            </a:r>
            <a:r>
              <a:rPr lang="es-ES_tradnl" sz="2800" i="1" dirty="0">
                <a:latin typeface="+mn-lt"/>
              </a:rPr>
              <a:t> </a:t>
            </a:r>
            <a:r>
              <a:rPr lang="es-ES_tradnl" sz="2800" i="1" dirty="0" err="1">
                <a:latin typeface="+mn-lt"/>
              </a:rPr>
              <a:t>duties</a:t>
            </a:r>
            <a:r>
              <a:rPr lang="es-ES_tradnl" sz="2800" i="1" dirty="0">
                <a:latin typeface="+mn-lt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dirty="0"/>
              <a:t>Distribución de Contratos</a:t>
            </a:r>
          </a:p>
          <a:p>
            <a:pPr lvl="1"/>
            <a:r>
              <a:rPr lang="es-ES_tradnl" sz="3200" dirty="0"/>
              <a:t>Leer los criterios</a:t>
            </a:r>
          </a:p>
          <a:p>
            <a:r>
              <a:rPr lang="es-ES_tradnl" sz="3600" dirty="0"/>
              <a:t>Distribución de libros</a:t>
            </a:r>
          </a:p>
          <a:p>
            <a:pPr lvl="1"/>
            <a:r>
              <a:rPr lang="es-ES_tradnl" sz="3200" dirty="0"/>
              <a:t>Textos</a:t>
            </a:r>
          </a:p>
          <a:p>
            <a:pPr lvl="1"/>
            <a:r>
              <a:rPr lang="es-ES_tradnl" sz="3200" dirty="0"/>
              <a:t> libros de ejercicios</a:t>
            </a:r>
          </a:p>
          <a:p>
            <a:r>
              <a:rPr lang="es-ES_tradnl" sz="3600" dirty="0"/>
              <a:t>Entregar los Proyectos de Verano</a:t>
            </a:r>
          </a:p>
        </p:txBody>
      </p:sp>
    </p:spTree>
    <p:extLst>
      <p:ext uri="{BB962C8B-B14F-4D97-AF65-F5344CB8AC3E}">
        <p14:creationId xmlns:p14="http://schemas.microsoft.com/office/powerpoint/2010/main" val="32702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Tarea </a:t>
            </a:r>
            <a:r>
              <a:rPr lang="en-US" dirty="0"/>
              <a:t># </a:t>
            </a:r>
            <a:r>
              <a:rPr lang="es-ES_tradnl" dirty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91600" cy="5029200"/>
          </a:xfrm>
        </p:spPr>
        <p:txBody>
          <a:bodyPr>
            <a:normAutofit lnSpcReduction="10000"/>
          </a:bodyPr>
          <a:lstStyle/>
          <a:p>
            <a:r>
              <a:rPr lang="es-ES_tradnl" sz="3600" dirty="0" err="1"/>
              <a:t>Bring</a:t>
            </a:r>
            <a:r>
              <a:rPr lang="es-ES_tradnl" sz="3600" dirty="0"/>
              <a:t> </a:t>
            </a:r>
            <a:r>
              <a:rPr lang="es-ES_tradnl" sz="3600" dirty="0" err="1"/>
              <a:t>the</a:t>
            </a:r>
            <a:r>
              <a:rPr lang="es-ES_tradnl" sz="3600" dirty="0"/>
              <a:t> </a:t>
            </a:r>
            <a:r>
              <a:rPr lang="es-ES_tradnl" sz="3600" dirty="0" err="1" smtClean="0"/>
              <a:t>Contract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Signed</a:t>
            </a:r>
            <a:r>
              <a:rPr lang="es-ES_tradnl" sz="3600" dirty="0" smtClean="0"/>
              <a:t> w/ </a:t>
            </a:r>
            <a:r>
              <a:rPr lang="es-ES_tradnl" sz="3600" dirty="0" err="1"/>
              <a:t>C</a:t>
            </a:r>
            <a:r>
              <a:rPr lang="es-ES_tradnl" sz="3600" dirty="0" err="1" smtClean="0"/>
              <a:t>ontact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Information</a:t>
            </a:r>
            <a:r>
              <a:rPr lang="es-ES_tradnl" sz="3600" dirty="0" smtClean="0"/>
              <a:t>  </a:t>
            </a:r>
            <a:r>
              <a:rPr lang="es-ES_tradnl" sz="3600" dirty="0" err="1" smtClean="0"/>
              <a:t>Form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Completed</a:t>
            </a:r>
            <a:endParaRPr lang="es-ES_tradnl" sz="3600" dirty="0"/>
          </a:p>
          <a:p>
            <a:r>
              <a:rPr lang="es-ES_tradnl" sz="3600" dirty="0" err="1" smtClean="0"/>
              <a:t>Have</a:t>
            </a:r>
            <a:r>
              <a:rPr lang="es-ES_tradnl" sz="3600" dirty="0" smtClean="0"/>
              <a:t> </a:t>
            </a:r>
            <a:r>
              <a:rPr lang="es-ES_tradnl" sz="3600" dirty="0" err="1"/>
              <a:t>all</a:t>
            </a:r>
            <a:r>
              <a:rPr lang="es-ES_tradnl" sz="3600" dirty="0"/>
              <a:t> of </a:t>
            </a:r>
            <a:r>
              <a:rPr lang="es-ES_tradnl" sz="3600" dirty="0" err="1"/>
              <a:t>your</a:t>
            </a:r>
            <a:r>
              <a:rPr lang="es-ES_tradnl" sz="3600" dirty="0"/>
              <a:t> </a:t>
            </a:r>
            <a:r>
              <a:rPr lang="es-ES_tradnl" sz="3600" dirty="0" err="1"/>
              <a:t>supplies</a:t>
            </a:r>
            <a:r>
              <a:rPr lang="es-ES_tradnl" sz="3600" dirty="0"/>
              <a:t> </a:t>
            </a:r>
            <a:r>
              <a:rPr lang="es-ES_tradnl" sz="3600" dirty="0" err="1"/>
              <a:t>ready</a:t>
            </a:r>
            <a:r>
              <a:rPr lang="es-ES_tradnl" sz="3600" dirty="0"/>
              <a:t> </a:t>
            </a:r>
            <a:r>
              <a:rPr lang="es-ES_tradnl" sz="3600" dirty="0" err="1"/>
              <a:t>by</a:t>
            </a:r>
            <a:r>
              <a:rPr lang="es-ES_tradnl" sz="3600" dirty="0"/>
              <a:t> </a:t>
            </a:r>
            <a:r>
              <a:rPr lang="es-ES_tradnl" sz="3600" dirty="0" err="1" smtClean="0"/>
              <a:t>Monday</a:t>
            </a:r>
            <a:r>
              <a:rPr lang="es-ES_tradnl" sz="3600" dirty="0" smtClean="0"/>
              <a:t>, </a:t>
            </a:r>
            <a:r>
              <a:rPr lang="es-ES_tradnl" sz="3600" dirty="0" err="1" smtClean="0"/>
              <a:t>September</a:t>
            </a:r>
            <a:r>
              <a:rPr lang="es-ES_tradnl" sz="3600" dirty="0" smtClean="0"/>
              <a:t> </a:t>
            </a:r>
            <a:r>
              <a:rPr lang="es-ES_tradnl" sz="3600" dirty="0" smtClean="0"/>
              <a:t>18</a:t>
            </a:r>
            <a:endParaRPr lang="es-ES_tradnl" sz="3600" dirty="0"/>
          </a:p>
          <a:p>
            <a:pPr lvl="1"/>
            <a:r>
              <a:rPr lang="es-ES_tradnl" sz="3200" dirty="0"/>
              <a:t>Notebook</a:t>
            </a:r>
          </a:p>
          <a:p>
            <a:pPr lvl="1"/>
            <a:r>
              <a:rPr lang="es-ES_tradnl" sz="3200" dirty="0" err="1"/>
              <a:t>Textbook</a:t>
            </a:r>
            <a:endParaRPr lang="es-ES_tradnl" sz="3200" dirty="0"/>
          </a:p>
          <a:p>
            <a:pPr lvl="1"/>
            <a:r>
              <a:rPr lang="es-ES_tradnl" sz="3200" dirty="0" err="1"/>
              <a:t>Workbook</a:t>
            </a:r>
            <a:r>
              <a:rPr lang="es-ES_tradnl" sz="3200" dirty="0"/>
              <a:t> </a:t>
            </a:r>
            <a:r>
              <a:rPr lang="es-ES_tradnl" sz="3200" i="1" dirty="0"/>
              <a:t>(</a:t>
            </a:r>
            <a:r>
              <a:rPr lang="es-ES_tradnl" sz="3200" i="1" dirty="0" err="1"/>
              <a:t>Cover</a:t>
            </a:r>
            <a:r>
              <a:rPr lang="es-ES_tradnl" sz="3200" i="1" dirty="0"/>
              <a:t> in </a:t>
            </a:r>
            <a:r>
              <a:rPr lang="es-ES_tradnl" sz="3200" i="1" dirty="0" err="1"/>
              <a:t>contact</a:t>
            </a:r>
            <a:r>
              <a:rPr lang="es-ES_tradnl" sz="3200" i="1" dirty="0"/>
              <a:t> </a:t>
            </a:r>
            <a:r>
              <a:rPr lang="es-ES_tradnl" sz="3200" i="1" dirty="0" err="1"/>
              <a:t>paper</a:t>
            </a:r>
            <a:r>
              <a:rPr lang="es-ES_tradnl" sz="3200" i="1" dirty="0"/>
              <a:t>)</a:t>
            </a:r>
            <a:endParaRPr lang="es-ES_tradnl" sz="3200" dirty="0"/>
          </a:p>
          <a:p>
            <a:pPr lvl="1"/>
            <a:r>
              <a:rPr lang="es-ES_tradnl" sz="3200" dirty="0" err="1" smtClean="0"/>
              <a:t>Planner</a:t>
            </a:r>
            <a:endParaRPr lang="es-ES_tradnl" sz="3200" dirty="0" smtClean="0"/>
          </a:p>
          <a:p>
            <a:pPr lvl="1"/>
            <a:r>
              <a:rPr lang="es-ES_tradnl" sz="3200" dirty="0" err="1" smtClean="0"/>
              <a:t>Glue</a:t>
            </a:r>
            <a:r>
              <a:rPr lang="es-ES_tradnl" sz="3200" dirty="0" smtClean="0"/>
              <a:t>, Color </a:t>
            </a:r>
            <a:r>
              <a:rPr lang="es-ES_tradnl" sz="3200" dirty="0" err="1" smtClean="0"/>
              <a:t>Pencils</a:t>
            </a:r>
            <a:r>
              <a:rPr lang="es-ES_tradnl" sz="3200" dirty="0" smtClean="0"/>
              <a:t>, </a:t>
            </a:r>
            <a:r>
              <a:rPr lang="es-ES_tradnl" sz="3200" dirty="0" err="1" smtClean="0"/>
              <a:t>Scissors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689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Ejercicios</a:t>
            </a:r>
            <a:r>
              <a:rPr lang="en-US" dirty="0"/>
              <a:t> de </a:t>
            </a:r>
            <a:r>
              <a:rPr lang="en-US" dirty="0" err="1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Dé</a:t>
            </a:r>
            <a:r>
              <a:rPr lang="en-US" dirty="0"/>
              <a:t> que </a:t>
            </a:r>
            <a:r>
              <a:rPr lang="en-US" dirty="0" err="1"/>
              <a:t>nacionalidad</a:t>
            </a:r>
            <a:r>
              <a:rPr lang="en-US" dirty="0"/>
              <a:t> es Mariana Valdez?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¿De </a:t>
            </a:r>
            <a:r>
              <a:rPr lang="en-US" dirty="0" err="1"/>
              <a:t>dónde</a:t>
            </a:r>
            <a:r>
              <a:rPr lang="en-US" dirty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Dónde</a:t>
            </a:r>
            <a:r>
              <a:rPr lang="en-US" dirty="0"/>
              <a:t> es alumna?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1" t="13897" r="60933" b="19131"/>
          <a:stretch/>
        </p:blipFill>
        <p:spPr bwMode="auto">
          <a:xfrm>
            <a:off x="304800" y="1153448"/>
            <a:ext cx="3581400" cy="572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267200" y="2983468"/>
            <a:ext cx="4648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Mariana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Valdéz</a:t>
            </a: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 es mexicana.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343400" y="4006818"/>
            <a:ext cx="3962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Es de México.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267200" y="5040868"/>
            <a:ext cx="4648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Es morena y bastante alta.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114800" y="6172200"/>
            <a:ext cx="48006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Es alumna en el Colegia Rivera.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21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533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62000" y="5257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México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438400" y="6019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El Salvador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114800" y="41148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Cuba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6400800" y="6019800"/>
            <a:ext cx="9906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Panamá 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410200" y="51816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Honduras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2057400" y="5486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Guatemala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6400800" y="3733800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Republica Dominicana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3352800" y="64008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Costa Rica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791200" y="5638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Nicaragua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6781800" y="5410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Puerto Rico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Ejercicios de Repaso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229600" cy="868363"/>
          </a:xfrm>
        </p:spPr>
        <p:txBody>
          <a:bodyPr>
            <a:normAutofit fontScale="85000" lnSpcReduction="20000"/>
          </a:bodyPr>
          <a:lstStyle/>
          <a:p>
            <a:r>
              <a:rPr lang="es-ES_tradnl" sz="3200" dirty="0"/>
              <a:t>Completa el mapa con los países correctos.</a:t>
            </a:r>
          </a:p>
          <a:p>
            <a:r>
              <a:rPr lang="es-ES_tradnl" sz="3200" dirty="0"/>
              <a:t>Identifica las 3 regiones en el mapa.</a:t>
            </a:r>
            <a:endParaRPr lang="en-US" sz="3200" dirty="0"/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2286000" y="3200400"/>
            <a:ext cx="1981200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solidFill>
                  <a:srgbClr val="D7DAE1"/>
                </a:solidFill>
                <a:latin typeface="Verdana" pitchFamily="34" charset="0"/>
              </a:rPr>
              <a:t>America</a:t>
            </a:r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Norte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324600" y="2971800"/>
            <a:ext cx="1581150" cy="707886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El Mar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Caribe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400050" y="5809887"/>
            <a:ext cx="1428750" cy="64633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América</a:t>
            </a:r>
          </a:p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Central </a:t>
            </a:r>
            <a:endParaRPr lang="es-ES_tradnl" altLang="en-US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10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  <p:bldP spid="2060" grpId="0"/>
      <p:bldP spid="2063" grpId="0"/>
      <p:bldP spid="2067" grpId="0" animBg="1"/>
      <p:bldP spid="2069" grpId="0"/>
      <p:bldP spid="2075" grpId="0"/>
      <p:bldP spid="2079" grpId="0"/>
      <p:bldP spid="2082" grpId="0"/>
      <p:bldP spid="2085" grpId="0"/>
      <p:bldP spid="2086" grpId="0"/>
      <p:bldP spid="37" grpId="0" animBg="1"/>
      <p:bldP spid="39" grpId="0" animBg="1"/>
      <p:bldP spid="4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Decatur</Template>
  <TotalTime>8950</TotalTime>
  <Words>343</Words>
  <Application>Microsoft Office PowerPoint</Application>
  <PresentationFormat>On-screen Show (4:3)</PresentationFormat>
  <Paragraphs>81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Decatur</vt:lpstr>
      <vt:lpstr>Me llamo_______________   Clase 802 La fecha es 11 de septiembre del 2017</vt:lpstr>
      <vt:lpstr>Deberes Anuales  (annual duties)</vt:lpstr>
      <vt:lpstr>Tarea # 1</vt:lpstr>
      <vt:lpstr>Ejercicios de Repaso</vt:lpstr>
      <vt:lpstr>Ejercicios de Repaso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Clase____ La fecha es ______________________</dc:title>
  <dc:creator>Helen Zumaeta</dc:creator>
  <cp:lastModifiedBy>Helen Zumaeta</cp:lastModifiedBy>
  <cp:revision>23</cp:revision>
  <cp:lastPrinted>2017-09-08T19:42:14Z</cp:lastPrinted>
  <dcterms:created xsi:type="dcterms:W3CDTF">2015-09-10T20:50:35Z</dcterms:created>
  <dcterms:modified xsi:type="dcterms:W3CDTF">2017-09-11T15:23:00Z</dcterms:modified>
</cp:coreProperties>
</file>